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803763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41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>
      <p:cViewPr varScale="1">
        <p:scale>
          <a:sx n="24" d="100"/>
          <a:sy n="24" d="100"/>
        </p:scale>
        <p:origin x="15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0282" y="4954765"/>
            <a:ext cx="36383199" cy="10540259"/>
          </a:xfrm>
        </p:spPr>
        <p:txBody>
          <a:bodyPr anchor="b"/>
          <a:lstStyle>
            <a:lvl1pPr algn="ctr">
              <a:defRPr sz="2648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50471" y="15901497"/>
            <a:ext cx="32102822" cy="7309499"/>
          </a:xfrm>
        </p:spPr>
        <p:txBody>
          <a:bodyPr/>
          <a:lstStyle>
            <a:lvl1pPr marL="0" indent="0" algn="ctr">
              <a:buNone/>
              <a:defRPr sz="10595"/>
            </a:lvl1pPr>
            <a:lvl2pPr marL="2018355" indent="0" algn="ctr">
              <a:buNone/>
              <a:defRPr sz="8829"/>
            </a:lvl2pPr>
            <a:lvl3pPr marL="4036710" indent="0" algn="ctr">
              <a:buNone/>
              <a:defRPr sz="7946"/>
            </a:lvl3pPr>
            <a:lvl4pPr marL="6055065" indent="0" algn="ctr">
              <a:buNone/>
              <a:defRPr sz="7063"/>
            </a:lvl4pPr>
            <a:lvl5pPr marL="8073420" indent="0" algn="ctr">
              <a:buNone/>
              <a:defRPr sz="7063"/>
            </a:lvl5pPr>
            <a:lvl6pPr marL="10091776" indent="0" algn="ctr">
              <a:buNone/>
              <a:defRPr sz="7063"/>
            </a:lvl6pPr>
            <a:lvl7pPr marL="12110131" indent="0" algn="ctr">
              <a:buNone/>
              <a:defRPr sz="7063"/>
            </a:lvl7pPr>
            <a:lvl8pPr marL="14128486" indent="0" algn="ctr">
              <a:buNone/>
              <a:defRPr sz="7063"/>
            </a:lvl8pPr>
            <a:lvl9pPr marL="16146841" indent="0" algn="ctr">
              <a:buNone/>
              <a:defRPr sz="706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4577-BBB1-42B9-B0C2-D18ADC715509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3307-1A4F-4A86-96E9-D5ECE645F11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9972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4577-BBB1-42B9-B0C2-D18ADC715509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3307-1A4F-4A86-96E9-D5ECE645F11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8616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4577-BBB1-42B9-B0C2-D18ADC715509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3307-1A4F-4A86-96E9-D5ECE645F11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8428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4577-BBB1-42B9-B0C2-D18ADC715509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3307-1A4F-4A86-96E9-D5ECE645F11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6165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4577-BBB1-42B9-B0C2-D18ADC715509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3307-1A4F-4A86-96E9-D5ECE645F11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2283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4577-BBB1-42B9-B0C2-D18ADC715509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3307-1A4F-4A86-96E9-D5ECE645F11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645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4577-BBB1-42B9-B0C2-D18ADC715509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3307-1A4F-4A86-96E9-D5ECE645F11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8119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4577-BBB1-42B9-B0C2-D18ADC715509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3307-1A4F-4A86-96E9-D5ECE645F11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461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4577-BBB1-42B9-B0C2-D18ADC715509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3307-1A4F-4A86-96E9-D5ECE645F11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9005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4577-BBB1-42B9-B0C2-D18ADC715509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3307-1A4F-4A86-96E9-D5ECE645F11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5447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4577-BBB1-42B9-B0C2-D18ADC715509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3307-1A4F-4A86-96E9-D5ECE645F11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3051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94577-BBB1-42B9-B0C2-D18ADC715509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53307-1A4F-4A86-96E9-D5ECE645F11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7686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AFB80B2-3278-4694-93E2-5233A3AE0EE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484"/>
          <a:stretch/>
        </p:blipFill>
        <p:spPr>
          <a:xfrm>
            <a:off x="-3705" y="28465670"/>
            <a:ext cx="42803763" cy="180954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DE2EBA0-56B9-4986-9481-B48964D75ED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781"/>
          <a:stretch/>
        </p:blipFill>
        <p:spPr>
          <a:xfrm>
            <a:off x="0" y="0"/>
            <a:ext cx="42803763" cy="294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9385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Josep Domenech De Soria</dc:creator>
  <cp:lastModifiedBy>Josep Domenech De Soria</cp:lastModifiedBy>
  <cp:revision>2</cp:revision>
  <dcterms:created xsi:type="dcterms:W3CDTF">2026-04-09T11:13:33Z</dcterms:created>
  <dcterms:modified xsi:type="dcterms:W3CDTF">2026-05-11T07:00:41Z</dcterms:modified>
</cp:coreProperties>
</file>