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A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66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Caravaggio" userId="22c7b23df01622c5" providerId="LiveId" clId="{FE049229-0DDD-4E39-A448-185D733AA8E7}"/>
    <pc:docChg chg="custSel modSld">
      <pc:chgData name="Nicola Caravaggio" userId="22c7b23df01622c5" providerId="LiveId" clId="{FE049229-0DDD-4E39-A448-185D733AA8E7}" dt="2025-06-06T06:15:50.249" v="6" actId="113"/>
      <pc:docMkLst>
        <pc:docMk/>
      </pc:docMkLst>
      <pc:sldChg chg="modSp mod">
        <pc:chgData name="Nicola Caravaggio" userId="22c7b23df01622c5" providerId="LiveId" clId="{FE049229-0DDD-4E39-A448-185D733AA8E7}" dt="2025-06-06T06:15:40.776" v="4" actId="113"/>
        <pc:sldMkLst>
          <pc:docMk/>
          <pc:sldMk cId="4249497545" sldId="256"/>
        </pc:sldMkLst>
        <pc:spChg chg="mod">
          <ac:chgData name="Nicola Caravaggio" userId="22c7b23df01622c5" providerId="LiveId" clId="{FE049229-0DDD-4E39-A448-185D733AA8E7}" dt="2025-06-06T06:15:40.776" v="4" actId="113"/>
          <ac:spMkLst>
            <pc:docMk/>
            <pc:sldMk cId="4249497545" sldId="256"/>
            <ac:spMk id="2" creationId="{B2B8129E-8872-3401-D635-B9BC1C41F1A0}"/>
          </ac:spMkLst>
        </pc:spChg>
        <pc:spChg chg="mod">
          <ac:chgData name="Nicola Caravaggio" userId="22c7b23df01622c5" providerId="LiveId" clId="{FE049229-0DDD-4E39-A448-185D733AA8E7}" dt="2025-06-06T06:15:15.159" v="2" actId="20577"/>
          <ac:spMkLst>
            <pc:docMk/>
            <pc:sldMk cId="4249497545" sldId="256"/>
            <ac:spMk id="3" creationId="{41DFEFD5-CD00-E6C7-9590-55F015042D58}"/>
          </ac:spMkLst>
        </pc:spChg>
      </pc:sldChg>
      <pc:sldChg chg="modSp mod">
        <pc:chgData name="Nicola Caravaggio" userId="22c7b23df01622c5" providerId="LiveId" clId="{FE049229-0DDD-4E39-A448-185D733AA8E7}" dt="2025-06-06T06:15:50.249" v="6" actId="113"/>
        <pc:sldMkLst>
          <pc:docMk/>
          <pc:sldMk cId="1994982644" sldId="257"/>
        </pc:sldMkLst>
        <pc:spChg chg="mod">
          <ac:chgData name="Nicola Caravaggio" userId="22c7b23df01622c5" providerId="LiveId" clId="{FE049229-0DDD-4E39-A448-185D733AA8E7}" dt="2025-06-06T06:15:50.249" v="6" actId="113"/>
          <ac:spMkLst>
            <pc:docMk/>
            <pc:sldMk cId="1994982644" sldId="257"/>
            <ac:spMk id="2" creationId="{5F28DD00-DFEC-AA46-1B24-A457188C236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62190-11D1-43C9-CF02-0793D9149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931A8A-41DE-B7B2-21F8-9C5F243D0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77FA2-C94F-D0EA-3FF2-2F4FBDF8F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E3DE4-E598-7EEE-6124-7396E2E8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0A15A-5847-2C4D-F327-D224D48D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0F8F0-E817-4F32-BA71-CB443317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A2915C-F5C9-BAC4-0C2A-F01E74B68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D72C-36CF-4A18-0E50-BBAD1B555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5619-21D4-BBC3-AA0C-4C5011D2D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A5084-F8EF-3919-C316-C14D0C260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3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4EF1F-0B33-DE3D-5C9D-040F773E3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6B3BC-78D6-D75B-CE1C-3FCB1E0B9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27564-1CD5-9915-F08E-3282BDF2E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1C131-54E0-D48B-5500-6F817673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CBBB9-AC7C-CB0D-6D84-93613A4F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3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614AE-7237-D385-7268-3BE6102F1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BFDB7-1CBE-E822-EBC6-F51E6798B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89639-92FD-A8C6-2837-32933375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2AE57-19BA-008C-5694-A155310F9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B9A1D-B0E1-2BED-40F6-90F20C208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6494-16D8-79FE-692E-D18B5A0A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5E2629-2D95-30B1-7694-BE978287A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632BC-5A55-0867-F1D8-E8AC5D3DD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F28B2-C6DB-EC97-43ED-D88AACE77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BC5E5-C237-3744-4C0A-02FD8654C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2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59040-CBB5-EC39-6F13-E69E5EA12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4ADD6-4D23-7BBE-6F3F-BB3FDCE0B5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542F7-6918-CEE6-6ABB-C2615AE17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D2982F-6CDD-462B-E948-11AB35A1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0E475-B947-644A-8F79-793B9D7CF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BE2E91-4F3E-3736-5D2E-FDC7106F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8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5A47-2D89-9225-9D01-C15FD074A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80832-AD9B-12BA-136B-26E52A104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6D094-FFE3-977D-5EC2-1C6C169E1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B89823-8A1F-118C-ABF4-EB9CE096A4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1CFA24-98F0-A9FB-925F-584C63B5B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99B314-ADAA-F929-BDFD-AB773D205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587F3-78CB-E2CE-5AE6-6A922721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74037F-F07E-3CB6-1D4A-52EE3509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2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C96B6-13F0-E8AD-BE43-E2976D06D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408EEF-4912-BD98-9EA5-7B4E22840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1ADE3-99D8-0985-2140-AF6E0C0BF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9B16B-223E-0588-305D-92495D8E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9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EA1753-D0F1-EDCB-3C16-33B60EB0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2EC5EC-EEFC-2529-D999-A77DCC5C4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40B3A-37D6-02C2-B909-ABCFE95F6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A0372-0A5D-7B29-BBC0-3B179F79B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DFA9F-48AC-C27C-A735-191324847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ED873-C957-D1DB-0553-4D201DFB8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13319-FD57-84A5-CE99-85010240A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945C59-B57F-FCF4-96DB-A0FDD28FA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62A98-5B98-6DD3-727C-727053064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1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1785F-3D37-4763-104F-1B0E58C68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141F5F-970F-D5D1-BE8D-962D82A64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27D6F-8E09-60C2-E0D5-CDCD2E438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AA1E1-3E49-431D-C165-C11F6C31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B9ACE-4F5B-A627-9609-C70443975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3F21B-7D13-88B2-00D3-808EFC058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A4642A-3D75-FCBF-6ECB-21443FA14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0C8C0-8DEE-BC63-8DD9-6BBC64A28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C69B5-57FA-4AC6-8758-03CA720C02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ABE3F4-AE6E-49DE-BB42-3CD7BF001CB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879E0-7CAB-B4C9-AE23-927DC1293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D46CF-114D-6300-55A3-FD219F433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5B2C3A-3572-4555-B30E-A7BC0F45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129E-8872-3401-D635-B9BC1C41F1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3209"/>
            <a:ext cx="9144000" cy="2387600"/>
          </a:xfrm>
        </p:spPr>
        <p:txBody>
          <a:bodyPr anchor="ctr"/>
          <a:lstStyle/>
          <a:p>
            <a:r>
              <a:rPr lang="en-US" b="1" dirty="0">
                <a:solidFill>
                  <a:srgbClr val="154A74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DFEFD5-CD00-E6C7-9590-55F015042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8256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US" dirty="0"/>
              <a:t>Name Surname</a:t>
            </a:r>
          </a:p>
          <a:p>
            <a:r>
              <a:rPr lang="en-US" i="1" dirty="0"/>
              <a:t>Affiliation</a:t>
            </a:r>
          </a:p>
        </p:txBody>
      </p:sp>
      <p:pic>
        <p:nvPicPr>
          <p:cNvPr id="5" name="Picture 4" descr="A close up of a number&#10;&#10;AI-generated content may be incorrect.">
            <a:extLst>
              <a:ext uri="{FF2B5EF4-FFF2-40B4-BE49-F238E27FC236}">
                <a16:creationId xmlns:a16="http://schemas.microsoft.com/office/drawing/2014/main" id="{4CC7068E-8754-54A4-B92F-07F1F6E9D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53209"/>
          </a:xfrm>
          <a:prstGeom prst="rect">
            <a:avLst/>
          </a:prstGeom>
        </p:spPr>
      </p:pic>
      <p:pic>
        <p:nvPicPr>
          <p:cNvPr id="7" name="Picture 6" descr="A blue background with white dots&#10;&#10;AI-generated content may be incorrect.">
            <a:extLst>
              <a:ext uri="{FF2B5EF4-FFF2-40B4-BE49-F238E27FC236}">
                <a16:creationId xmlns:a16="http://schemas.microsoft.com/office/drawing/2014/main" id="{546DD0A7-28FA-1D40-14BF-26724F42C9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67"/>
          <a:stretch>
            <a:fillRect/>
          </a:stretch>
        </p:blipFill>
        <p:spPr>
          <a:xfrm>
            <a:off x="0" y="6431388"/>
            <a:ext cx="12192000" cy="42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49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1B653-053A-7A4A-5122-2E5DDC988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8DD00-DFEC-AA46-1B24-A457188C2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78706"/>
          </a:xfrm>
        </p:spPr>
        <p:txBody>
          <a:bodyPr anchor="ctr"/>
          <a:lstStyle/>
          <a:p>
            <a:r>
              <a:rPr lang="en-US" b="1" dirty="0">
                <a:solidFill>
                  <a:srgbClr val="154A74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3294EB-5EE1-A649-4548-A144127E2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4" y="1302175"/>
            <a:ext cx="11422857" cy="4905744"/>
          </a:xfrm>
        </p:spPr>
        <p:txBody>
          <a:bodyPr anchor="ctr">
            <a:normAutofit/>
          </a:bodyPr>
          <a:lstStyle/>
          <a:p>
            <a:pPr marL="342900" indent="-342900" algn="l">
              <a:buClr>
                <a:srgbClr val="154A74"/>
              </a:buClr>
              <a:buFont typeface="Arial" panose="020B0604020202020204" pitchFamily="34" charset="0"/>
              <a:buChar char="•"/>
            </a:pPr>
            <a:r>
              <a:rPr lang="en-US" dirty="0"/>
              <a:t>Text</a:t>
            </a:r>
          </a:p>
        </p:txBody>
      </p:sp>
      <p:pic>
        <p:nvPicPr>
          <p:cNvPr id="6" name="Picture 5" descr="A blue background with white dots&#10;&#10;AI-generated content may be incorrect.">
            <a:extLst>
              <a:ext uri="{FF2B5EF4-FFF2-40B4-BE49-F238E27FC236}">
                <a16:creationId xmlns:a16="http://schemas.microsoft.com/office/drawing/2014/main" id="{74348414-EA15-EA71-45D1-55F7E44037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67"/>
          <a:stretch>
            <a:fillRect/>
          </a:stretch>
        </p:blipFill>
        <p:spPr>
          <a:xfrm>
            <a:off x="0" y="6431388"/>
            <a:ext cx="12192000" cy="42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98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 Light</vt:lpstr>
      <vt:lpstr>Office Theme</vt:lpstr>
      <vt:lpstr>Title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Caravaggio</dc:creator>
  <cp:lastModifiedBy>Nicola Caravaggio</cp:lastModifiedBy>
  <cp:revision>1</cp:revision>
  <dcterms:created xsi:type="dcterms:W3CDTF">2025-06-06T06:00:42Z</dcterms:created>
  <dcterms:modified xsi:type="dcterms:W3CDTF">2025-06-06T06:15:55Z</dcterms:modified>
</cp:coreProperties>
</file>