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21383625" cy="30275213"/>
  <p:notesSz cx="29819600" cy="423418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4A16"/>
    <a:srgbClr val="FAEDE6"/>
    <a:srgbClr val="EEB494"/>
    <a:srgbClr val="DE7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55D54A-586E-43B9-8B60-5BB94D568A28}" v="4" dt="2025-06-06T06:14:37.1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 showGuides="1">
      <p:cViewPr>
        <p:scale>
          <a:sx n="60" d="100"/>
          <a:sy n="60" d="100"/>
        </p:scale>
        <p:origin x="998" y="274"/>
      </p:cViewPr>
      <p:guideLst>
        <p:guide orient="horz" pos="9536"/>
        <p:guide pos="67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a Caravaggio" userId="22c7b23df01622c5" providerId="LiveId" clId="{5255D54A-586E-43B9-8B60-5BB94D568A28}"/>
    <pc:docChg chg="undo custSel modSld">
      <pc:chgData name="Nicola Caravaggio" userId="22c7b23df01622c5" providerId="LiveId" clId="{5255D54A-586E-43B9-8B60-5BB94D568A28}" dt="2025-06-06T06:15:03.792" v="49" actId="1076"/>
      <pc:docMkLst>
        <pc:docMk/>
      </pc:docMkLst>
      <pc:sldChg chg="addSp delSp modSp mod">
        <pc:chgData name="Nicola Caravaggio" userId="22c7b23df01622c5" providerId="LiveId" clId="{5255D54A-586E-43B9-8B60-5BB94D568A28}" dt="2025-06-06T06:15:03.792" v="49" actId="1076"/>
        <pc:sldMkLst>
          <pc:docMk/>
          <pc:sldMk cId="4223886678" sldId="256"/>
        </pc:sldMkLst>
        <pc:spChg chg="del">
          <ac:chgData name="Nicola Caravaggio" userId="22c7b23df01622c5" providerId="LiveId" clId="{5255D54A-586E-43B9-8B60-5BB94D568A28}" dt="2025-06-06T06:14:16.209" v="28" actId="478"/>
          <ac:spMkLst>
            <pc:docMk/>
            <pc:sldMk cId="4223886678" sldId="256"/>
            <ac:spMk id="2" creationId="{7E817236-DF60-4D0E-BDAD-8412DC91DFD5}"/>
          </ac:spMkLst>
        </pc:spChg>
        <pc:spChg chg="add mod">
          <ac:chgData name="Nicola Caravaggio" userId="22c7b23df01622c5" providerId="LiveId" clId="{5255D54A-586E-43B9-8B60-5BB94D568A28}" dt="2025-06-06T06:14:33.952" v="34" actId="1076"/>
          <ac:spMkLst>
            <pc:docMk/>
            <pc:sldMk cId="4223886678" sldId="256"/>
            <ac:spMk id="6" creationId="{BEDCF6EF-385A-3453-227C-5BB598E90807}"/>
          </ac:spMkLst>
        </pc:spChg>
        <pc:spChg chg="add mod">
          <ac:chgData name="Nicola Caravaggio" userId="22c7b23df01622c5" providerId="LiveId" clId="{5255D54A-586E-43B9-8B60-5BB94D568A28}" dt="2025-06-06T06:15:03.792" v="49" actId="1076"/>
          <ac:spMkLst>
            <pc:docMk/>
            <pc:sldMk cId="4223886678" sldId="256"/>
            <ac:spMk id="8" creationId="{6FACF593-BA87-57E0-4C77-83C4DB27EE3D}"/>
          </ac:spMkLst>
        </pc:spChg>
        <pc:spChg chg="del">
          <ac:chgData name="Nicola Caravaggio" userId="22c7b23df01622c5" providerId="LiveId" clId="{5255D54A-586E-43B9-8B60-5BB94D568A28}" dt="2025-06-06T06:14:13.523" v="27" actId="478"/>
          <ac:spMkLst>
            <pc:docMk/>
            <pc:sldMk cId="4223886678" sldId="256"/>
            <ac:spMk id="9" creationId="{2A173C9D-F0A9-4E87-9126-A9F41DD75982}"/>
          </ac:spMkLst>
        </pc:spChg>
        <pc:picChg chg="add mod">
          <ac:chgData name="Nicola Caravaggio" userId="22c7b23df01622c5" providerId="LiveId" clId="{5255D54A-586E-43B9-8B60-5BB94D568A28}" dt="2025-06-06T06:13:32.576" v="6" actId="1076"/>
          <ac:picMkLst>
            <pc:docMk/>
            <pc:sldMk cId="4223886678" sldId="256"/>
            <ac:picMk id="3" creationId="{CED85FD8-3ACA-0E5E-E343-044DD69CD757}"/>
          </ac:picMkLst>
        </pc:picChg>
        <pc:picChg chg="del">
          <ac:chgData name="Nicola Caravaggio" userId="22c7b23df01622c5" providerId="LiveId" clId="{5255D54A-586E-43B9-8B60-5BB94D568A28}" dt="2025-06-06T06:13:30.280" v="5" actId="478"/>
          <ac:picMkLst>
            <pc:docMk/>
            <pc:sldMk cId="4223886678" sldId="256"/>
            <ac:picMk id="4" creationId="{4C6D22FA-63E4-4D30-BF44-84021902FF4C}"/>
          </ac:picMkLst>
        </pc:picChg>
        <pc:picChg chg="add mod">
          <ac:chgData name="Nicola Caravaggio" userId="22c7b23df01622c5" providerId="LiveId" clId="{5255D54A-586E-43B9-8B60-5BB94D568A28}" dt="2025-06-06T06:14:00.815" v="12" actId="1076"/>
          <ac:picMkLst>
            <pc:docMk/>
            <pc:sldMk cId="4223886678" sldId="256"/>
            <ac:picMk id="5" creationId="{40CB51B9-6EAC-9C49-3AFA-4F56767FE41D}"/>
          </ac:picMkLst>
        </pc:picChg>
        <pc:picChg chg="del">
          <ac:chgData name="Nicola Caravaggio" userId="22c7b23df01622c5" providerId="LiveId" clId="{5255D54A-586E-43B9-8B60-5BB94D568A28}" dt="2025-06-06T06:13:37.879" v="7" actId="478"/>
          <ac:picMkLst>
            <pc:docMk/>
            <pc:sldMk cId="4223886678" sldId="256"/>
            <ac:picMk id="7" creationId="{58271070-C837-4ABB-8248-2242E09983C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01CF-7505-4F86-893A-019F3BBB922C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4422-1BD0-49AA-A557-07A4983101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815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01CF-7505-4F86-893A-019F3BBB922C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4422-1BD0-49AA-A557-07A4983101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53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01CF-7505-4F86-893A-019F3BBB922C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4422-1BD0-49AA-A557-07A4983101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5911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01CF-7505-4F86-893A-019F3BBB922C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4422-1BD0-49AA-A557-07A4983101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129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01CF-7505-4F86-893A-019F3BBB922C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4422-1BD0-49AA-A557-07A4983101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401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01CF-7505-4F86-893A-019F3BBB922C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4422-1BD0-49AA-A557-07A4983101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0798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01CF-7505-4F86-893A-019F3BBB922C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4422-1BD0-49AA-A557-07A4983101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5485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01CF-7505-4F86-893A-019F3BBB922C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4422-1BD0-49AA-A557-07A4983101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7272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01CF-7505-4F86-893A-019F3BBB922C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4422-1BD0-49AA-A557-07A4983101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1028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01CF-7505-4F86-893A-019F3BBB922C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4422-1BD0-49AA-A557-07A4983101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762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01CF-7505-4F86-893A-019F3BBB922C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4422-1BD0-49AA-A557-07A4983101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16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501CF-7505-4F86-893A-019F3BBB922C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B4422-1BD0-49AA-A557-07A4983101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9532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number&#10;&#10;AI-generated content may be incorrect.">
            <a:extLst>
              <a:ext uri="{FF2B5EF4-FFF2-40B4-BE49-F238E27FC236}">
                <a16:creationId xmlns:a16="http://schemas.microsoft.com/office/drawing/2014/main" id="{CED85FD8-3ACA-0E5E-E343-044DD69CD7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384000" cy="3075018"/>
          </a:xfrm>
          <a:prstGeom prst="rect">
            <a:avLst/>
          </a:prstGeom>
        </p:spPr>
      </p:pic>
      <p:pic>
        <p:nvPicPr>
          <p:cNvPr id="5" name="Picture 4" descr="A blue background with white dots&#10;&#10;AI-generated content may be incorrect.">
            <a:extLst>
              <a:ext uri="{FF2B5EF4-FFF2-40B4-BE49-F238E27FC236}">
                <a16:creationId xmlns:a16="http://schemas.microsoft.com/office/drawing/2014/main" id="{40CB51B9-6EAC-9C49-3AFA-4F56767FE4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667"/>
          <a:stretch>
            <a:fillRect/>
          </a:stretch>
        </p:blipFill>
        <p:spPr>
          <a:xfrm>
            <a:off x="-375" y="29526962"/>
            <a:ext cx="21384000" cy="748251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BEDCF6EF-385A-3453-227C-5BB598E908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19625" y="3506818"/>
            <a:ext cx="9144000" cy="1293782"/>
          </a:xfrm>
        </p:spPr>
        <p:txBody>
          <a:bodyPr anchor="ctr">
            <a:normAutofit fontScale="90000"/>
          </a:bodyPr>
          <a:lstStyle/>
          <a:p>
            <a:r>
              <a:rPr lang="en-US" b="1" dirty="0">
                <a:solidFill>
                  <a:srgbClr val="154A74"/>
                </a:solidFill>
              </a:rPr>
              <a:t>Poster title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FACF593-BA87-57E0-4C77-83C4DB27EE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19625" y="5054600"/>
            <a:ext cx="9144000" cy="1587500"/>
          </a:xfrm>
        </p:spPr>
        <p:txBody>
          <a:bodyPr anchor="ctr">
            <a:normAutofit/>
          </a:bodyPr>
          <a:lstStyle/>
          <a:p>
            <a:r>
              <a:rPr lang="en-US" sz="3600" dirty="0"/>
              <a:t>Name Surname</a:t>
            </a:r>
          </a:p>
          <a:p>
            <a:r>
              <a:rPr lang="en-US" sz="3600" i="1" dirty="0"/>
              <a:t>Affiliation</a:t>
            </a:r>
          </a:p>
        </p:txBody>
      </p:sp>
    </p:spTree>
    <p:extLst>
      <p:ext uri="{BB962C8B-B14F-4D97-AF65-F5344CB8AC3E}">
        <p14:creationId xmlns:p14="http://schemas.microsoft.com/office/powerpoint/2010/main" val="4223886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435d0ab-5fef-438a-8579-04223b6c8dd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6A8442A492FB49A54599DB0819E38F" ma:contentTypeVersion="10" ma:contentTypeDescription="Create a new document." ma:contentTypeScope="" ma:versionID="1b9a8ad49956d717480a5f0d67aeb260">
  <xsd:schema xmlns:xsd="http://www.w3.org/2001/XMLSchema" xmlns:xs="http://www.w3.org/2001/XMLSchema" xmlns:p="http://schemas.microsoft.com/office/2006/metadata/properties" xmlns:ns2="fb2726aa-be81-4941-9a75-b15f0ead1f9e" xmlns:ns3="6435d0ab-5fef-438a-8579-04223b6c8dda" targetNamespace="http://schemas.microsoft.com/office/2006/metadata/properties" ma:root="true" ma:fieldsID="9da1bc1d4a468a18bbca6d3a905b004b" ns2:_="" ns3:_="">
    <xsd:import namespace="fb2726aa-be81-4941-9a75-b15f0ead1f9e"/>
    <xsd:import namespace="6435d0ab-5fef-438a-8579-04223b6c8dd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lcf76f155ced4ddcb4097134ff3c332f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2726aa-be81-4941-9a75-b15f0ead1f9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35d0ab-5fef-438a-8579-04223b6c8dda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02575e52-3e5f-4a4c-9122-9f0195bc6a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5E63016-AB80-4B8C-9674-3A267810BF68}">
  <ds:schemaRefs>
    <ds:schemaRef ds:uri="http://www.w3.org/XML/1998/namespace"/>
    <ds:schemaRef ds:uri="http://purl.org/dc/terms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6435d0ab-5fef-438a-8579-04223b6c8dda"/>
    <ds:schemaRef ds:uri="fb2726aa-be81-4941-9a75-b15f0ead1f9e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35092F05-F598-4747-9E41-386DD35F0D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E073D6C-25A9-43CE-9F08-ECD4F3768A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2726aa-be81-4941-9a75-b15f0ead1f9e"/>
    <ds:schemaRef ds:uri="6435d0ab-5fef-438a-8579-04223b6c8d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1651</TotalTime>
  <Words>5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Poster 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Gaia Leandri</dc:creator>
  <cp:lastModifiedBy>Nicola Caravaggio</cp:lastModifiedBy>
  <cp:revision>20</cp:revision>
  <cp:lastPrinted>2023-06-10T12:21:55Z</cp:lastPrinted>
  <dcterms:created xsi:type="dcterms:W3CDTF">2023-03-19T09:55:50Z</dcterms:created>
  <dcterms:modified xsi:type="dcterms:W3CDTF">2025-06-06T06:15:07Z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0x010100506A8442A492FB49A54599DB0819E38F</vt:lpwstr>
  </property>
</Properties>
</file>